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73" r:id="rId5"/>
    <p:sldId id="274" r:id="rId6"/>
    <p:sldId id="275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7" r:id="rId17"/>
    <p:sldId id="278" r:id="rId18"/>
    <p:sldId id="279" r:id="rId19"/>
    <p:sldId id="280" r:id="rId20"/>
    <p:sldId id="284" r:id="rId21"/>
    <p:sldId id="281" r:id="rId22"/>
    <p:sldId id="283" r:id="rId23"/>
    <p:sldId id="282" r:id="rId24"/>
    <p:sldId id="285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3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27D4-AF7F-4D53-877A-97D18B99CB3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814F-62B8-45F8-8A8D-8A1712005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76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27D4-AF7F-4D53-877A-97D18B99CB3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814F-62B8-45F8-8A8D-8A1712005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34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27D4-AF7F-4D53-877A-97D18B99CB3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814F-62B8-45F8-8A8D-8A1712005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27D4-AF7F-4D53-877A-97D18B99CB3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814F-62B8-45F8-8A8D-8A1712005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4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27D4-AF7F-4D53-877A-97D18B99CB3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814F-62B8-45F8-8A8D-8A1712005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28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27D4-AF7F-4D53-877A-97D18B99CB3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814F-62B8-45F8-8A8D-8A1712005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0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27D4-AF7F-4D53-877A-97D18B99CB3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814F-62B8-45F8-8A8D-8A1712005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78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27D4-AF7F-4D53-877A-97D18B99CB3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814F-62B8-45F8-8A8D-8A1712005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7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27D4-AF7F-4D53-877A-97D18B99CB3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814F-62B8-45F8-8A8D-8A1712005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05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27D4-AF7F-4D53-877A-97D18B99CB3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814F-62B8-45F8-8A8D-8A1712005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89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27D4-AF7F-4D53-877A-97D18B99CB3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814F-62B8-45F8-8A8D-8A1712005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92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827D4-AF7F-4D53-877A-97D18B99CB3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3814F-62B8-45F8-8A8D-8A1712005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3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nternette-dolasan-fotograflarin-gercek-yuzu_44800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628800"/>
            <a:ext cx="7488832" cy="489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16632"/>
            <a:ext cx="8725693" cy="7488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Tsunami Disaster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huge waves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massive waves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9218" name="Picture 2" descr="F:\maxresdefault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80886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 pull somebody out of the water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10244" name="Picture 4" descr="C:\Users\1йц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05064"/>
            <a:ext cx="4716016" cy="2616527"/>
          </a:xfrm>
          <a:prstGeom prst="rect">
            <a:avLst/>
          </a:prstGeom>
          <a:noFill/>
        </p:spPr>
      </p:pic>
      <p:pic>
        <p:nvPicPr>
          <p:cNvPr id="10243" name="Picture 3" descr="C:\Users\1йц\Desktop\Vno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70061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 rescue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11266" name="Picture 2" descr="C:\Users\1йц\Desktop\17-researchers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204576" cy="4805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 help injured people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12291" name="Picture 3" descr="C:\Users\1йц\Desktop\Accident-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6"/>
            <a:ext cx="4477842" cy="3359581"/>
          </a:xfrm>
          <a:prstGeom prst="rect">
            <a:avLst/>
          </a:prstGeom>
          <a:noFill/>
        </p:spPr>
      </p:pic>
      <p:pic>
        <p:nvPicPr>
          <p:cNvPr id="12290" name="Picture 2" descr="C:\Users\1йц\Desktop\8962554-3x2-940x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896544" cy="3266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 give emergency 1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aid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3314" name="Picture 2" descr="C:\Users\1йц\Desktop\First-Aid-at-Wo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7466013" cy="2809875"/>
          </a:xfrm>
          <a:prstGeom prst="rect">
            <a:avLst/>
          </a:prstGeom>
          <a:noFill/>
        </p:spPr>
      </p:pic>
      <p:pic>
        <p:nvPicPr>
          <p:cNvPr id="13315" name="Picture 3" descr="C:\Users\1йц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3478159" cy="2548880"/>
          </a:xfrm>
          <a:prstGeom prst="rect">
            <a:avLst/>
          </a:prstGeom>
          <a:noFill/>
        </p:spPr>
      </p:pic>
      <p:pic>
        <p:nvPicPr>
          <p:cNvPr id="13316" name="Picture 4" descr="C:\Users\1йц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8069" y="2564904"/>
            <a:ext cx="4235931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littered streets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 descr="C:\Users\1йц\Desktop\8baeb04326184674b6b5d1e62402f48c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4228228" cy="2376264"/>
          </a:xfrm>
          <a:prstGeom prst="rect">
            <a:avLst/>
          </a:prstGeom>
          <a:noFill/>
        </p:spPr>
      </p:pic>
      <p:pic>
        <p:nvPicPr>
          <p:cNvPr id="1027" name="Picture 3" descr="C:\Users\1йц\Desktop\Indonesia_Earthquake_Cutoff_Communities_04107-780x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88840"/>
            <a:ext cx="4273377" cy="2848918"/>
          </a:xfrm>
          <a:prstGeom prst="rect">
            <a:avLst/>
          </a:prstGeom>
          <a:noFill/>
        </p:spPr>
      </p:pic>
      <p:pic>
        <p:nvPicPr>
          <p:cNvPr id="1028" name="Picture 4" descr="C:\Users\1йц\Desktop\2.403444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933056"/>
            <a:ext cx="4248472" cy="2393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natural disaster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50" name="Picture 2" descr="C:\Users\1йц\Desktop\naturaldisaste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996397" cy="4664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йц\Desktop\drought-dry-cracked-terrain-468x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6912768" cy="3456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drought - [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draʊt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074" name="Picture 2" descr="C:\Users\1йц\Desktop\africa_drou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76056" y="4365104"/>
            <a:ext cx="3653543" cy="2055118"/>
          </a:xfrm>
          <a:prstGeom prst="rect">
            <a:avLst/>
          </a:prstGeom>
          <a:noFill/>
        </p:spPr>
      </p:pic>
      <p:pic>
        <p:nvPicPr>
          <p:cNvPr id="3075" name="Picture 3" descr="C:\Users\1йц\Desktop\karnatakadrought-kmsG--621x414@LiveM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05064"/>
            <a:ext cx="3726102" cy="2483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flood - [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flʌd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100" name="Picture 4" descr="C:\Users\1йц\Desktop\ImageVaultHandler.as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933056"/>
            <a:ext cx="5317604" cy="2658802"/>
          </a:xfrm>
          <a:prstGeom prst="rect">
            <a:avLst/>
          </a:prstGeom>
          <a:noFill/>
        </p:spPr>
      </p:pic>
      <p:pic>
        <p:nvPicPr>
          <p:cNvPr id="4099" name="Picture 3" descr="C:\Users\1йц\Desktop\ellicott-city-md-flooding-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5100633" cy="2866645"/>
          </a:xfrm>
          <a:prstGeom prst="rect">
            <a:avLst/>
          </a:prstGeom>
          <a:noFill/>
        </p:spPr>
      </p:pic>
      <p:pic>
        <p:nvPicPr>
          <p:cNvPr id="4098" name="Picture 2" descr="C:\Users\1йц\Desktop\Без наз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96752"/>
            <a:ext cx="411193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tornado - [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tɔ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ːˈ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neɪdəʊ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123" name="Picture 3" descr="C:\Users\1йц\Desktop\tornado-farm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861048"/>
            <a:ext cx="4774619" cy="2684736"/>
          </a:xfrm>
          <a:prstGeom prst="rect">
            <a:avLst/>
          </a:prstGeom>
          <a:noFill/>
        </p:spPr>
      </p:pic>
      <p:pic>
        <p:nvPicPr>
          <p:cNvPr id="5122" name="Picture 2" descr="C:\Users\1йц\Desktop\81c9197c816ae7cf939cb191156a26ff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0656" y="1412776"/>
            <a:ext cx="5145372" cy="3024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tinned fish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276871"/>
            <a:ext cx="6840760" cy="367240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1026" name="Picture 2" descr="F:\sardines-baby-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5954299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tsunami - [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tsu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ːˈ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nɑːmɪ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146" name="Picture 2" descr="C:\Users\1йц\Desktop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063" y="1916832"/>
            <a:ext cx="8169276" cy="4149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earthquake - [ˈɜː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θ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kweɪk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7172" name="Picture 4" descr="C:\Users\1йц\Desktop\OaxacaQuak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572001" cy="2571750"/>
          </a:xfrm>
          <a:prstGeom prst="rect">
            <a:avLst/>
          </a:prstGeom>
          <a:noFill/>
        </p:spPr>
      </p:pic>
      <p:pic>
        <p:nvPicPr>
          <p:cNvPr id="7173" name="Picture 5" descr="C:\Users\1йц\Desktop\maxresdefault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09120"/>
            <a:ext cx="3824018" cy="2151010"/>
          </a:xfrm>
          <a:prstGeom prst="rect">
            <a:avLst/>
          </a:prstGeom>
          <a:noFill/>
        </p:spPr>
      </p:pic>
      <p:pic>
        <p:nvPicPr>
          <p:cNvPr id="7170" name="Picture 2" descr="C:\Users\1йц\Desktop\bigstock-Seismograph-For-Earthquake-Det-229401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6992" y="1412776"/>
            <a:ext cx="4657688" cy="2808312"/>
          </a:xfrm>
          <a:prstGeom prst="rect">
            <a:avLst/>
          </a:prstGeom>
          <a:noFill/>
        </p:spPr>
      </p:pic>
      <p:pic>
        <p:nvPicPr>
          <p:cNvPr id="7171" name="Picture 3" descr="C:\Users\1йц\Desktop\skynews-taiwan-earthquake_42256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933056"/>
            <a:ext cx="4096747" cy="2302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cyclone - [ˈ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saɪkləʊn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8196" name="Picture 4" descr="C:\Users\1йц\Desktop\Без назван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07746" cy="4003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avalanche - [ˈ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ævəlɑːnʃ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9218" name="Picture 2" descr="C:\Users\1йц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6224014" cy="3501008"/>
          </a:xfrm>
          <a:prstGeom prst="rect">
            <a:avLst/>
          </a:prstGeom>
          <a:noFill/>
        </p:spPr>
      </p:pic>
      <p:pic>
        <p:nvPicPr>
          <p:cNvPr id="9219" name="Picture 3" descr="C:\Users\1йц\Desktop\a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202724" cy="2521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hurricane - [ˈ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hʌrɪkən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42" name="Picture 2" descr="C:\Users\1йц\Desktop\TOJQIHTMJIYMXHMVXQ7BB2SI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704856" cy="5136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 drown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1266" name="Picture 2" descr="C:\Users\1йц\Desktop\drow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84784"/>
            <a:ext cx="4539945" cy="2780977"/>
          </a:xfrm>
          <a:prstGeom prst="rect">
            <a:avLst/>
          </a:prstGeom>
          <a:noFill/>
        </p:spPr>
      </p:pic>
      <p:pic>
        <p:nvPicPr>
          <p:cNvPr id="11267" name="Picture 3" descr="C:\Users\1йц\Desktop\0f2f4568d9e28988da21bdbf6e235d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2998"/>
            <a:ext cx="259228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supplies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ru-RU" dirty="0"/>
          </a:p>
        </p:txBody>
      </p:sp>
      <p:pic>
        <p:nvPicPr>
          <p:cNvPr id="2055" name="Picture 7" descr="F:\phoca_thumb_l_Припасы на зиму, Пинежский р-н, п. Сосн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104456" cy="2736304"/>
          </a:xfrm>
          <a:prstGeom prst="rect">
            <a:avLst/>
          </a:prstGeom>
          <a:noFill/>
        </p:spPr>
      </p:pic>
      <p:pic>
        <p:nvPicPr>
          <p:cNvPr id="2054" name="Picture 6" descr="F:\Premium 2000 Year Supply of F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860032" cy="4860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456310-citiz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5120569" cy="28803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 distribute food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3075" name="Picture 3" descr="F:\bal-orioles-help-distribute-food-in-community-20150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573016"/>
            <a:ext cx="5146981" cy="278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cracked roads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4099" name="Picture 3" descr="F:\cracked-r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3916984" cy="2825825"/>
          </a:xfrm>
          <a:prstGeom prst="rect">
            <a:avLst/>
          </a:prstGeom>
          <a:noFill/>
        </p:spPr>
      </p:pic>
      <p:pic>
        <p:nvPicPr>
          <p:cNvPr id="4100" name="Picture 4" descr="F: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573016"/>
            <a:ext cx="6532916" cy="3674765"/>
          </a:xfrm>
          <a:prstGeom prst="rect">
            <a:avLst/>
          </a:prstGeom>
          <a:noFill/>
        </p:spPr>
      </p:pic>
      <p:pic>
        <p:nvPicPr>
          <p:cNvPr id="4098" name="Picture 2" descr="F:\12972730-cracked-road-after-earthqua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268760"/>
            <a:ext cx="4320480" cy="2878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collapsed bridges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maxresdefaul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90655" cy="4775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 search for survivors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F:\52078ab1141e48598f9ff1d94fcdb727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61029" cy="5340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alive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7170" name="Picture 2" descr="F:\ali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912768" cy="4937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 be buried underneath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a five-storey building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8194" name="Picture 2" descr="F:\image_1505711806-0732af0a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700807"/>
            <a:ext cx="7776865" cy="4666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121</Words>
  <Application>Microsoft Office PowerPoint</Application>
  <PresentationFormat>Экран (4:3)</PresentationFormat>
  <Paragraphs>49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</vt:lpstr>
      <vt:lpstr>tinned fish</vt:lpstr>
      <vt:lpstr>supplies</vt:lpstr>
      <vt:lpstr>to distribute food</vt:lpstr>
      <vt:lpstr>cracked roads</vt:lpstr>
      <vt:lpstr>collapsed bridges</vt:lpstr>
      <vt:lpstr>to search for survivors</vt:lpstr>
      <vt:lpstr>alive</vt:lpstr>
      <vt:lpstr>to be buried underneath  a five-storey building</vt:lpstr>
      <vt:lpstr>huge waves massive waves</vt:lpstr>
      <vt:lpstr>to pull somebody out of the water</vt:lpstr>
      <vt:lpstr>to rescue</vt:lpstr>
      <vt:lpstr>to help injured people</vt:lpstr>
      <vt:lpstr>to give emergency 1st aid</vt:lpstr>
      <vt:lpstr>littered streets</vt:lpstr>
      <vt:lpstr>natural disaster</vt:lpstr>
      <vt:lpstr>drought - [draʊt]</vt:lpstr>
      <vt:lpstr>flood - [flʌd]</vt:lpstr>
      <vt:lpstr>tornado - [tɔːˈneɪdəʊ]</vt:lpstr>
      <vt:lpstr>tsunami - [tsuːˈnɑːmɪ]</vt:lpstr>
      <vt:lpstr>earthquake - [ˈɜːθkweɪk]</vt:lpstr>
      <vt:lpstr>cyclone - [ˈsaɪkləʊn]</vt:lpstr>
      <vt:lpstr>avalanche - [ˈævəlɑːnʃ]</vt:lpstr>
      <vt:lpstr>hurricane - [ˈhʌrɪkən]</vt:lpstr>
      <vt:lpstr>to drown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SPOTLIGHT 8 5A TSUNAMI DISASTER</dc:title>
  <dc:creator>1</dc:creator>
  <cp:lastModifiedBy>Татьяна Петрова</cp:lastModifiedBy>
  <cp:revision>21</cp:revision>
  <dcterms:created xsi:type="dcterms:W3CDTF">2019-01-09T08:43:16Z</dcterms:created>
  <dcterms:modified xsi:type="dcterms:W3CDTF">2021-02-05T12:57:11Z</dcterms:modified>
</cp:coreProperties>
</file>